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0693400" cy="7556500"/>
  <p:notesSz cx="106934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922275"/>
            <a:ext cx="10312400" cy="5711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900496"/>
            <a:ext cx="10312400" cy="57555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92436"/>
            <a:ext cx="10312400" cy="57612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71748"/>
            <a:ext cx="10312400" cy="58130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60036"/>
            <a:ext cx="10312400" cy="58156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17063"/>
            <a:ext cx="10312400" cy="5922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69886"/>
            <a:ext cx="10312400" cy="58167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793084"/>
            <a:ext cx="10312400" cy="58763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307" y="871748"/>
            <a:ext cx="10167594" cy="5813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68419"/>
            <a:ext cx="10312400" cy="5819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64548"/>
            <a:ext cx="10312400" cy="5827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91391"/>
            <a:ext cx="10312400" cy="5773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57605"/>
            <a:ext cx="10312400" cy="58412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68419"/>
            <a:ext cx="10312400" cy="5819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2025-09-04T00:00:33Z</dcterms:created>
  <dcterms:modified xsi:type="dcterms:W3CDTF">2025-09-04T00:00:33Z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2025-09-03T00:00:00Z</vt:filetime>
  </property>
  <property fmtid="{D5CDD505-2E9C-101B-9397-08002B2CF9AE}" pid="3" name="Creator">
    <vt:lpwstr>www.smallpdf.com</vt:lpwstr>
  </property>
  <property fmtid="{D5CDD505-2E9C-101B-9397-08002B2CF9AE}" pid="4" name="LastSaved">
    <vt:filetime>2025-09-04T00:00:00Z</vt:filetime>
  </property>
  <property fmtid="{D5CDD505-2E9C-101B-9397-08002B2CF9AE}" pid="5" name="Producer">
    <vt:lpwstr>3-Heights(TM) PDF Security Shell 4.8.25.2 (http://www.pdf-tools.com)</vt:lpwstr>
  </property>
</Properties>
</file>